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72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8CC4B-3E7F-4CE6-A608-7F576795AE5F}" type="datetimeFigureOut">
              <a:rPr lang="en-IN" smtClean="0"/>
              <a:t>13-08-2016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7093E-AEDD-4087-9FE5-4DD4B29FC0F8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453336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6.png"/>
          <p:cNvPicPr>
            <a:picLocks/>
          </p:cNvPicPr>
          <p:nvPr/>
        </p:nvPicPr>
        <p:blipFill>
          <a:blip r:embed="rId2" cstate="print"/>
          <a:srcRect b="113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</cp:revision>
  <dcterms:created xsi:type="dcterms:W3CDTF">2016-08-13T11:39:31Z</dcterms:created>
  <dcterms:modified xsi:type="dcterms:W3CDTF">2016-08-13T11:43:28Z</dcterms:modified>
</cp:coreProperties>
</file>